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76" r:id="rId4"/>
    <p:sldId id="272" r:id="rId5"/>
    <p:sldId id="281" r:id="rId6"/>
    <p:sldId id="282" r:id="rId7"/>
    <p:sldId id="297" r:id="rId8"/>
    <p:sldId id="259" r:id="rId9"/>
    <p:sldId id="263" r:id="rId10"/>
    <p:sldId id="264" r:id="rId11"/>
    <p:sldId id="257" r:id="rId12"/>
    <p:sldId id="258" r:id="rId13"/>
    <p:sldId id="260" r:id="rId14"/>
    <p:sldId id="261" r:id="rId15"/>
    <p:sldId id="262" r:id="rId16"/>
    <p:sldId id="266" r:id="rId17"/>
    <p:sldId id="267" r:id="rId18"/>
    <p:sldId id="268" r:id="rId19"/>
    <p:sldId id="269" r:id="rId20"/>
    <p:sldId id="270" r:id="rId21"/>
    <p:sldId id="271" r:id="rId22"/>
    <p:sldId id="277" r:id="rId23"/>
    <p:sldId id="280" r:id="rId24"/>
    <p:sldId id="291" r:id="rId25"/>
    <p:sldId id="287" r:id="rId26"/>
    <p:sldId id="290" r:id="rId27"/>
    <p:sldId id="286" r:id="rId28"/>
    <p:sldId id="295" r:id="rId29"/>
    <p:sldId id="296" r:id="rId30"/>
    <p:sldId id="289" r:id="rId31"/>
    <p:sldId id="293" r:id="rId32"/>
    <p:sldId id="294" r:id="rId33"/>
    <p:sldId id="288" r:id="rId34"/>
    <p:sldId id="292" r:id="rId3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D9B"/>
    <a:srgbClr val="1B65A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A529-7FA3-46E8-976E-EB7F6FA747A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461F9-D2A0-4613-AA20-3A676143C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о\semya_8_05084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1409"/>
            <a:ext cx="9144000" cy="569518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35696" y="5085184"/>
            <a:ext cx="59264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Дондокова Адиса </a:t>
            </a:r>
          </a:p>
          <a:p>
            <a:pPr algn="ctr"/>
            <a:r>
              <a:rPr lang="ru-RU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Группа старшая 5 Б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«Детский сад» №1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60648"/>
            <a:ext cx="6070444" cy="9233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Семья </a:t>
            </a:r>
            <a:r>
              <a:rPr lang="ru-RU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Дондоковых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805_195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06_1805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13407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15_1443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15_1629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15_1633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30_1414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Наша семья, на выходных, всегда выбирается на природу, мы часто ходим в походы и выезжаем к морю. Можно сказать, что это наша семейная традиция!</a:t>
            </a:r>
          </a:p>
        </p:txBody>
      </p:sp>
    </p:spTree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821_1613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821_1636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821_1716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1003_225428_4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44588" y="0"/>
            <a:ext cx="685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ablo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038" y="0"/>
            <a:ext cx="90503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852936"/>
            <a:ext cx="877268" cy="10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88840"/>
            <a:ext cx="891185" cy="93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429000"/>
            <a:ext cx="841847" cy="102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37" y="3509349"/>
            <a:ext cx="801787" cy="9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991663"/>
            <a:ext cx="844221" cy="10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780928"/>
            <a:ext cx="803747" cy="111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3356992"/>
            <a:ext cx="1098851" cy="12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1979712" y="4941168"/>
            <a:ext cx="1008112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11960" y="5373216"/>
            <a:ext cx="1008112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588224" y="4869160"/>
            <a:ext cx="1008112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51720" y="584765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cs typeface="Aharoni" pitchFamily="2" charset="-79"/>
              </a:rPr>
              <a:t>Брат</a:t>
            </a:r>
            <a:endParaRPr lang="ru-RU" b="1" dirty="0"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822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cs typeface="Aharoni" pitchFamily="2" charset="-79"/>
              </a:rPr>
              <a:t>Братик</a:t>
            </a:r>
            <a:endParaRPr lang="ru-RU" b="1" dirty="0">
              <a:cs typeface="Aharoni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6" y="6207695"/>
            <a:ext cx="157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cs typeface="Aharoni" pitchFamily="2" charset="-79"/>
              </a:rPr>
              <a:t>Сестрёнка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37957" y="4941168"/>
            <a:ext cx="886371" cy="83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3728" y="4941168"/>
            <a:ext cx="77330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5301208"/>
            <a:ext cx="900857" cy="10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511_2305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511_2305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-52114646fe041e3f1872703b6bf57fa5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3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-aef30d0f1e5a9aa83a893278beed6fed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оо\Buryatskie_obychai_i_tradicii_-_v_drevnosti_i_seychas_1-90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572501" cy="40005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1052736"/>
            <a:ext cx="72667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Наши традиции</a:t>
            </a:r>
          </a:p>
        </p:txBody>
      </p:sp>
    </p:spTree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оо\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04664"/>
            <a:ext cx="9144001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оо\2021-05-04-22-34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оо\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оо\IMG_8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849065"/>
            <a:ext cx="6984777" cy="5008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31640" y="90498"/>
            <a:ext cx="6546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национальные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блюда</a:t>
            </a:r>
          </a:p>
        </p:txBody>
      </p:sp>
    </p:spTree>
  </p:cSld>
  <p:clrMapOvr>
    <a:masterClrMapping/>
  </p:clrMapOvr>
  <p:transition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оо\dscf9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956" y="332656"/>
            <a:ext cx="9247956" cy="616530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оо\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7675" y="-338138"/>
            <a:ext cx="10039350" cy="7534276"/>
          </a:xfrm>
          <a:prstGeom prst="rect">
            <a:avLst/>
          </a:prstGeom>
          <a:noFill/>
        </p:spPr>
      </p:pic>
      <p:pic>
        <p:nvPicPr>
          <p:cNvPr id="2" name="Рисунок 1" descr="IMG-313bd37fbd63f8f1a3472da9dc793cf1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7350"/>
            <a:ext cx="9144000" cy="60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495" y="1340768"/>
            <a:ext cx="216371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Равнобедренный треугольник 5"/>
          <p:cNvSpPr/>
          <p:nvPr/>
        </p:nvSpPr>
        <p:spPr>
          <a:xfrm rot="10800000">
            <a:off x="4283968" y="5301208"/>
            <a:ext cx="2160240" cy="914400"/>
          </a:xfrm>
          <a:prstGeom prst="triangle">
            <a:avLst/>
          </a:prstGeom>
          <a:solidFill>
            <a:srgbClr val="195D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88640"/>
            <a:ext cx="48245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 род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оо\2021-05-11-22-19-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42937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оо\i (1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-369286"/>
            <a:ext cx="8496944" cy="722728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оо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1467544"/>
            <a:ext cx="7525884" cy="100345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оо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оо\family_bi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5589240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\Desktop\оо\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7675" y="-338138"/>
            <a:ext cx="10039350" cy="7534276"/>
          </a:xfrm>
          <a:prstGeom prst="rect">
            <a:avLst/>
          </a:prstGeom>
          <a:noFill/>
        </p:spPr>
      </p:pic>
      <p:pic>
        <p:nvPicPr>
          <p:cNvPr id="2" name="Рисунок 1" descr="IMG-3bca547cceebfa7cf791ddbf8781a289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66900" y="0"/>
            <a:ext cx="54086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оо\IMG-96f85037c6a30c33e872ac7f26c1326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70584" cy="2627445"/>
          </a:xfrm>
          <a:prstGeom prst="rect">
            <a:avLst/>
          </a:prstGeom>
          <a:noFill/>
        </p:spPr>
      </p:pic>
      <p:pic>
        <p:nvPicPr>
          <p:cNvPr id="4099" name="Picture 3" descr="C:\Users\User\Desktop\оо\IMG-25e3e7233d5bc5554133b150d8a3c9c1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5424" y="2564904"/>
            <a:ext cx="1898576" cy="2531435"/>
          </a:xfrm>
          <a:prstGeom prst="rect">
            <a:avLst/>
          </a:prstGeom>
          <a:noFill/>
        </p:spPr>
      </p:pic>
      <p:pic>
        <p:nvPicPr>
          <p:cNvPr id="4100" name="Picture 4" descr="C:\Users\User\Desktop\оо\IMG-59682670c430269fc8cf546a3491b6b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5424" y="0"/>
            <a:ext cx="1898576" cy="2531435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оо\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7675" y="-338138"/>
            <a:ext cx="10039350" cy="7534276"/>
          </a:xfrm>
          <a:prstGeom prst="rect">
            <a:avLst/>
          </a:prstGeom>
          <a:noFill/>
        </p:spPr>
      </p:pic>
      <p:pic>
        <p:nvPicPr>
          <p:cNvPr id="2" name="Рисунок 1" descr="IMG-e0b4d8169da9e5f4298e6e0bdeda006b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411760" y="0"/>
            <a:ext cx="52276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16016" y="633478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90000"/>
                  </a:schemeClr>
                </a:solidFill>
              </a:rPr>
              <a:t>Дондоков Нима</a:t>
            </a:r>
          </a:p>
        </p:txBody>
      </p:sp>
      <p:pic>
        <p:nvPicPr>
          <p:cNvPr id="5122" name="Picture 2" descr="C:\Users\User\Desktop\оо\IMG-22a8780f4f1ac86aa13c52acff83d2ee-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8322"/>
            <a:ext cx="2411760" cy="3482686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оо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315417"/>
            <a:ext cx="10081120" cy="7488833"/>
          </a:xfrm>
          <a:prstGeom prst="rect">
            <a:avLst/>
          </a:prstGeom>
          <a:noFill/>
        </p:spPr>
      </p:pic>
      <p:pic>
        <p:nvPicPr>
          <p:cNvPr id="2" name="Рисунок 1" descr="IMG-eebf721c6b6b566f1b7c536130b0945e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400" y="692696"/>
            <a:ext cx="5965600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980728"/>
            <a:ext cx="28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Папа у нас тоже пошел по стопам  своих предков, он служит  по контракту в нашем городе Фокино, уже более 16 лет, мы очень им гордимся!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715_1601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оо\sem_ya_750_auto_jpg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"/>
            <a:ext cx="9144000" cy="6864097"/>
          </a:xfrm>
          <a:prstGeom prst="rect">
            <a:avLst/>
          </a:prstGeom>
          <a:noFill/>
        </p:spPr>
      </p:pic>
      <p:pic>
        <p:nvPicPr>
          <p:cNvPr id="2" name="Рисунок 1" descr="IMG_20200805_195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blinds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91</Words>
  <Application>Microsoft Office PowerPoint</Application>
  <PresentationFormat>Экран (4:3)</PresentationFormat>
  <Paragraphs>16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Лена</cp:lastModifiedBy>
  <cp:revision>25</cp:revision>
  <dcterms:created xsi:type="dcterms:W3CDTF">2021-05-11T13:51:32Z</dcterms:created>
  <dcterms:modified xsi:type="dcterms:W3CDTF">2021-05-12T00:41:44Z</dcterms:modified>
</cp:coreProperties>
</file>